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29" r:id="rId22"/>
    <p:sldId id="276" r:id="rId23"/>
    <p:sldId id="277" r:id="rId24"/>
    <p:sldId id="330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511" r:id="rId204"/>
    <p:sldId id="512" r:id="rId205"/>
    <p:sldId id="513" r:id="rId206"/>
    <p:sldId id="514" r:id="rId207"/>
    <p:sldId id="515" r:id="rId208"/>
    <p:sldId id="516" r:id="rId209"/>
    <p:sldId id="517" r:id="rId210"/>
    <p:sldId id="518" r:id="rId211"/>
    <p:sldId id="519" r:id="rId212"/>
    <p:sldId id="520" r:id="rId213"/>
    <p:sldId id="521" r:id="rId214"/>
    <p:sldId id="522" r:id="rId215"/>
    <p:sldId id="523" r:id="rId216"/>
    <p:sldId id="524" r:id="rId217"/>
    <p:sldId id="525" r:id="rId218"/>
    <p:sldId id="526" r:id="rId219"/>
    <p:sldId id="527" r:id="rId220"/>
    <p:sldId id="528" r:id="rId221"/>
    <p:sldId id="529" r:id="rId222"/>
    <p:sldId id="530" r:id="rId223"/>
    <p:sldId id="531" r:id="rId224"/>
    <p:sldId id="532" r:id="rId225"/>
    <p:sldId id="533" r:id="rId226"/>
    <p:sldId id="534" r:id="rId227"/>
    <p:sldId id="535" r:id="rId228"/>
    <p:sldId id="536" r:id="rId229"/>
    <p:sldId id="537" r:id="rId230"/>
    <p:sldId id="538" r:id="rId231"/>
    <p:sldId id="539" r:id="rId232"/>
    <p:sldId id="540" r:id="rId233"/>
    <p:sldId id="541" r:id="rId234"/>
    <p:sldId id="542" r:id="rId235"/>
    <p:sldId id="543" r:id="rId236"/>
    <p:sldId id="544" r:id="rId237"/>
    <p:sldId id="545" r:id="rId238"/>
    <p:sldId id="546" r:id="rId239"/>
    <p:sldId id="547" r:id="rId240"/>
    <p:sldId id="548" r:id="rId241"/>
    <p:sldId id="549" r:id="rId242"/>
    <p:sldId id="550" r:id="rId243"/>
    <p:sldId id="551" r:id="rId244"/>
    <p:sldId id="552" r:id="rId245"/>
    <p:sldId id="553" r:id="rId246"/>
    <p:sldId id="554" r:id="rId247"/>
    <p:sldId id="555" r:id="rId248"/>
    <p:sldId id="556" r:id="rId249"/>
    <p:sldId id="557" r:id="rId250"/>
    <p:sldId id="558" r:id="rId251"/>
    <p:sldId id="559" r:id="rId252"/>
    <p:sldId id="560" r:id="rId253"/>
    <p:sldId id="561" r:id="rId254"/>
    <p:sldId id="562" r:id="rId255"/>
    <p:sldId id="563" r:id="rId256"/>
    <p:sldId id="564" r:id="rId257"/>
    <p:sldId id="565" r:id="rId258"/>
    <p:sldId id="566" r:id="rId259"/>
    <p:sldId id="567" r:id="rId260"/>
    <p:sldId id="568" r:id="rId261"/>
    <p:sldId id="569" r:id="rId262"/>
    <p:sldId id="570" r:id="rId263"/>
    <p:sldId id="571" r:id="rId264"/>
    <p:sldId id="572" r:id="rId265"/>
    <p:sldId id="573" r:id="rId266"/>
    <p:sldId id="574" r:id="rId267"/>
    <p:sldId id="575" r:id="rId268"/>
    <p:sldId id="576" r:id="rId269"/>
    <p:sldId id="577" r:id="rId270"/>
    <p:sldId id="578" r:id="rId271"/>
    <p:sldId id="579" r:id="rId272"/>
    <p:sldId id="580" r:id="rId273"/>
    <p:sldId id="581" r:id="rId274"/>
    <p:sldId id="582" r:id="rId275"/>
    <p:sldId id="583" r:id="rId276"/>
    <p:sldId id="584" r:id="rId277"/>
    <p:sldId id="585" r:id="rId278"/>
    <p:sldId id="586" r:id="rId279"/>
    <p:sldId id="587" r:id="rId280"/>
    <p:sldId id="588" r:id="rId281"/>
    <p:sldId id="589" r:id="rId282"/>
    <p:sldId id="590" r:id="rId283"/>
    <p:sldId id="591" r:id="rId284"/>
    <p:sldId id="592" r:id="rId285"/>
    <p:sldId id="593" r:id="rId286"/>
    <p:sldId id="594" r:id="rId287"/>
    <p:sldId id="595" r:id="rId288"/>
    <p:sldId id="596" r:id="rId289"/>
    <p:sldId id="597" r:id="rId290"/>
    <p:sldId id="598" r:id="rId291"/>
    <p:sldId id="599" r:id="rId292"/>
    <p:sldId id="600" r:id="rId293"/>
    <p:sldId id="601" r:id="rId294"/>
    <p:sldId id="602" r:id="rId295"/>
    <p:sldId id="603" r:id="rId296"/>
    <p:sldId id="604" r:id="rId297"/>
    <p:sldId id="605" r:id="rId298"/>
    <p:sldId id="606" r:id="rId299"/>
    <p:sldId id="607" r:id="rId300"/>
    <p:sldId id="608" r:id="rId301"/>
    <p:sldId id="609" r:id="rId302"/>
    <p:sldId id="610" r:id="rId303"/>
    <p:sldId id="611" r:id="rId304"/>
    <p:sldId id="612" r:id="rId305"/>
    <p:sldId id="613" r:id="rId306"/>
    <p:sldId id="614" r:id="rId307"/>
    <p:sldId id="615" r:id="rId308"/>
    <p:sldId id="616" r:id="rId309"/>
    <p:sldId id="617" r:id="rId310"/>
    <p:sldId id="618" r:id="rId311"/>
    <p:sldId id="619" r:id="rId312"/>
    <p:sldId id="620" r:id="rId313"/>
    <p:sldId id="621" r:id="rId314"/>
    <p:sldId id="622" r:id="rId315"/>
    <p:sldId id="623" r:id="rId3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9" Type="http://schemas.openxmlformats.org/officeDocument/2006/relationships/tableStyles" Target="tableStyles.xml"/><Relationship Id="rId318" Type="http://schemas.openxmlformats.org/officeDocument/2006/relationships/viewProps" Target="viewProps.xml"/><Relationship Id="rId317" Type="http://schemas.openxmlformats.org/officeDocument/2006/relationships/presProps" Target="presProps.xml"/><Relationship Id="rId316" Type="http://schemas.openxmlformats.org/officeDocument/2006/relationships/slide" Target="slides/slide314.xml"/><Relationship Id="rId315" Type="http://schemas.openxmlformats.org/officeDocument/2006/relationships/slide" Target="slides/slide313.xml"/><Relationship Id="rId314" Type="http://schemas.openxmlformats.org/officeDocument/2006/relationships/slide" Target="slides/slide312.xml"/><Relationship Id="rId313" Type="http://schemas.openxmlformats.org/officeDocument/2006/relationships/slide" Target="slides/slide311.xml"/><Relationship Id="rId312" Type="http://schemas.openxmlformats.org/officeDocument/2006/relationships/slide" Target="slides/slide310.xml"/><Relationship Id="rId311" Type="http://schemas.openxmlformats.org/officeDocument/2006/relationships/slide" Target="slides/slide309.xml"/><Relationship Id="rId310" Type="http://schemas.openxmlformats.org/officeDocument/2006/relationships/slide" Target="slides/slide308.xml"/><Relationship Id="rId31" Type="http://schemas.openxmlformats.org/officeDocument/2006/relationships/slide" Target="slides/slide29.xml"/><Relationship Id="rId309" Type="http://schemas.openxmlformats.org/officeDocument/2006/relationships/slide" Target="slides/slide307.xml"/><Relationship Id="rId308" Type="http://schemas.openxmlformats.org/officeDocument/2006/relationships/slide" Target="slides/slide306.xml"/><Relationship Id="rId307" Type="http://schemas.openxmlformats.org/officeDocument/2006/relationships/slide" Target="slides/slide305.xml"/><Relationship Id="rId306" Type="http://schemas.openxmlformats.org/officeDocument/2006/relationships/slide" Target="slides/slide304.xml"/><Relationship Id="rId305" Type="http://schemas.openxmlformats.org/officeDocument/2006/relationships/slide" Target="slides/slide303.xml"/><Relationship Id="rId304" Type="http://schemas.openxmlformats.org/officeDocument/2006/relationships/slide" Target="slides/slide302.xml"/><Relationship Id="rId303" Type="http://schemas.openxmlformats.org/officeDocument/2006/relationships/slide" Target="slides/slide301.xml"/><Relationship Id="rId302" Type="http://schemas.openxmlformats.org/officeDocument/2006/relationships/slide" Target="slides/slide300.xml"/><Relationship Id="rId301" Type="http://schemas.openxmlformats.org/officeDocument/2006/relationships/slide" Target="slides/slide299.xml"/><Relationship Id="rId300" Type="http://schemas.openxmlformats.org/officeDocument/2006/relationships/slide" Target="slides/slide298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9" Type="http://schemas.openxmlformats.org/officeDocument/2006/relationships/slide" Target="slides/slide297.xml"/><Relationship Id="rId298" Type="http://schemas.openxmlformats.org/officeDocument/2006/relationships/slide" Target="slides/slide296.xml"/><Relationship Id="rId297" Type="http://schemas.openxmlformats.org/officeDocument/2006/relationships/slide" Target="slides/slide295.xml"/><Relationship Id="rId296" Type="http://schemas.openxmlformats.org/officeDocument/2006/relationships/slide" Target="slides/slide294.xml"/><Relationship Id="rId295" Type="http://schemas.openxmlformats.org/officeDocument/2006/relationships/slide" Target="slides/slide293.xml"/><Relationship Id="rId294" Type="http://schemas.openxmlformats.org/officeDocument/2006/relationships/slide" Target="slides/slide292.xml"/><Relationship Id="rId293" Type="http://schemas.openxmlformats.org/officeDocument/2006/relationships/slide" Target="slides/slide291.xml"/><Relationship Id="rId292" Type="http://schemas.openxmlformats.org/officeDocument/2006/relationships/slide" Target="slides/slide290.xml"/><Relationship Id="rId291" Type="http://schemas.openxmlformats.org/officeDocument/2006/relationships/slide" Target="slides/slide289.xml"/><Relationship Id="rId290" Type="http://schemas.openxmlformats.org/officeDocument/2006/relationships/slide" Target="slides/slide288.xml"/><Relationship Id="rId29" Type="http://schemas.openxmlformats.org/officeDocument/2006/relationships/slide" Target="slides/slide27.xml"/><Relationship Id="rId289" Type="http://schemas.openxmlformats.org/officeDocument/2006/relationships/slide" Target="slides/slide287.xml"/><Relationship Id="rId288" Type="http://schemas.openxmlformats.org/officeDocument/2006/relationships/slide" Target="slides/slide286.xml"/><Relationship Id="rId287" Type="http://schemas.openxmlformats.org/officeDocument/2006/relationships/slide" Target="slides/slide285.xml"/><Relationship Id="rId286" Type="http://schemas.openxmlformats.org/officeDocument/2006/relationships/slide" Target="slides/slide284.xml"/><Relationship Id="rId285" Type="http://schemas.openxmlformats.org/officeDocument/2006/relationships/slide" Target="slides/slide283.xml"/><Relationship Id="rId284" Type="http://schemas.openxmlformats.org/officeDocument/2006/relationships/slide" Target="slides/slide282.xml"/><Relationship Id="rId283" Type="http://schemas.openxmlformats.org/officeDocument/2006/relationships/slide" Target="slides/slide281.xml"/><Relationship Id="rId282" Type="http://schemas.openxmlformats.org/officeDocument/2006/relationships/slide" Target="slides/slide280.xml"/><Relationship Id="rId281" Type="http://schemas.openxmlformats.org/officeDocument/2006/relationships/slide" Target="slides/slide279.xml"/><Relationship Id="rId280" Type="http://schemas.openxmlformats.org/officeDocument/2006/relationships/slide" Target="slides/slide278.xml"/><Relationship Id="rId28" Type="http://schemas.openxmlformats.org/officeDocument/2006/relationships/slide" Target="slides/slide26.xml"/><Relationship Id="rId279" Type="http://schemas.openxmlformats.org/officeDocument/2006/relationships/slide" Target="slides/slide277.xml"/><Relationship Id="rId278" Type="http://schemas.openxmlformats.org/officeDocument/2006/relationships/slide" Target="slides/slide276.xml"/><Relationship Id="rId277" Type="http://schemas.openxmlformats.org/officeDocument/2006/relationships/slide" Target="slides/slide275.xml"/><Relationship Id="rId276" Type="http://schemas.openxmlformats.org/officeDocument/2006/relationships/slide" Target="slides/slide274.xml"/><Relationship Id="rId275" Type="http://schemas.openxmlformats.org/officeDocument/2006/relationships/slide" Target="slides/slide273.xml"/><Relationship Id="rId274" Type="http://schemas.openxmlformats.org/officeDocument/2006/relationships/slide" Target="slides/slide272.xml"/><Relationship Id="rId273" Type="http://schemas.openxmlformats.org/officeDocument/2006/relationships/slide" Target="slides/slide271.xml"/><Relationship Id="rId272" Type="http://schemas.openxmlformats.org/officeDocument/2006/relationships/slide" Target="slides/slide270.xml"/><Relationship Id="rId271" Type="http://schemas.openxmlformats.org/officeDocument/2006/relationships/slide" Target="slides/slide269.xml"/><Relationship Id="rId270" Type="http://schemas.openxmlformats.org/officeDocument/2006/relationships/slide" Target="slides/slide268.xml"/><Relationship Id="rId27" Type="http://schemas.openxmlformats.org/officeDocument/2006/relationships/slide" Target="slides/slide25.xml"/><Relationship Id="rId269" Type="http://schemas.openxmlformats.org/officeDocument/2006/relationships/slide" Target="slides/slide267.xml"/><Relationship Id="rId268" Type="http://schemas.openxmlformats.org/officeDocument/2006/relationships/slide" Target="slides/slide266.xml"/><Relationship Id="rId267" Type="http://schemas.openxmlformats.org/officeDocument/2006/relationships/slide" Target="slides/slide265.xml"/><Relationship Id="rId266" Type="http://schemas.openxmlformats.org/officeDocument/2006/relationships/slide" Target="slides/slide264.xml"/><Relationship Id="rId265" Type="http://schemas.openxmlformats.org/officeDocument/2006/relationships/slide" Target="slides/slide263.xml"/><Relationship Id="rId264" Type="http://schemas.openxmlformats.org/officeDocument/2006/relationships/slide" Target="slides/slide262.xml"/><Relationship Id="rId263" Type="http://schemas.openxmlformats.org/officeDocument/2006/relationships/slide" Target="slides/slide261.xml"/><Relationship Id="rId262" Type="http://schemas.openxmlformats.org/officeDocument/2006/relationships/slide" Target="slides/slide260.xml"/><Relationship Id="rId261" Type="http://schemas.openxmlformats.org/officeDocument/2006/relationships/slide" Target="slides/slide259.xml"/><Relationship Id="rId260" Type="http://schemas.openxmlformats.org/officeDocument/2006/relationships/slide" Target="slides/slide258.xml"/><Relationship Id="rId26" Type="http://schemas.openxmlformats.org/officeDocument/2006/relationships/slide" Target="slides/slide24.xml"/><Relationship Id="rId259" Type="http://schemas.openxmlformats.org/officeDocument/2006/relationships/slide" Target="slides/slide257.xml"/><Relationship Id="rId258" Type="http://schemas.openxmlformats.org/officeDocument/2006/relationships/slide" Target="slides/slide256.xml"/><Relationship Id="rId257" Type="http://schemas.openxmlformats.org/officeDocument/2006/relationships/slide" Target="slides/slide255.xml"/><Relationship Id="rId256" Type="http://schemas.openxmlformats.org/officeDocument/2006/relationships/slide" Target="slides/slide254.xml"/><Relationship Id="rId255" Type="http://schemas.openxmlformats.org/officeDocument/2006/relationships/slide" Target="slides/slide253.xml"/><Relationship Id="rId254" Type="http://schemas.openxmlformats.org/officeDocument/2006/relationships/slide" Target="slides/slide252.xml"/><Relationship Id="rId253" Type="http://schemas.openxmlformats.org/officeDocument/2006/relationships/slide" Target="slides/slide251.xml"/><Relationship Id="rId252" Type="http://schemas.openxmlformats.org/officeDocument/2006/relationships/slide" Target="slides/slide250.xml"/><Relationship Id="rId251" Type="http://schemas.openxmlformats.org/officeDocument/2006/relationships/slide" Target="slides/slide249.xml"/><Relationship Id="rId250" Type="http://schemas.openxmlformats.org/officeDocument/2006/relationships/slide" Target="slides/slide248.xml"/><Relationship Id="rId25" Type="http://schemas.openxmlformats.org/officeDocument/2006/relationships/slide" Target="slides/slide23.xml"/><Relationship Id="rId249" Type="http://schemas.openxmlformats.org/officeDocument/2006/relationships/slide" Target="slides/slide247.xml"/><Relationship Id="rId248" Type="http://schemas.openxmlformats.org/officeDocument/2006/relationships/slide" Target="slides/slide246.xml"/><Relationship Id="rId247" Type="http://schemas.openxmlformats.org/officeDocument/2006/relationships/slide" Target="slides/slide245.xml"/><Relationship Id="rId246" Type="http://schemas.openxmlformats.org/officeDocument/2006/relationships/slide" Target="slides/slide244.xml"/><Relationship Id="rId245" Type="http://schemas.openxmlformats.org/officeDocument/2006/relationships/slide" Target="slides/slide243.xml"/><Relationship Id="rId244" Type="http://schemas.openxmlformats.org/officeDocument/2006/relationships/slide" Target="slides/slide242.xml"/><Relationship Id="rId243" Type="http://schemas.openxmlformats.org/officeDocument/2006/relationships/slide" Target="slides/slide241.xml"/><Relationship Id="rId242" Type="http://schemas.openxmlformats.org/officeDocument/2006/relationships/slide" Target="slides/slide240.xml"/><Relationship Id="rId241" Type="http://schemas.openxmlformats.org/officeDocument/2006/relationships/slide" Target="slides/slide239.xml"/><Relationship Id="rId240" Type="http://schemas.openxmlformats.org/officeDocument/2006/relationships/slide" Target="slides/slide238.xml"/><Relationship Id="rId24" Type="http://schemas.openxmlformats.org/officeDocument/2006/relationships/slide" Target="slides/slide22.xml"/><Relationship Id="rId239" Type="http://schemas.openxmlformats.org/officeDocument/2006/relationships/slide" Target="slides/slide237.xml"/><Relationship Id="rId238" Type="http://schemas.openxmlformats.org/officeDocument/2006/relationships/slide" Target="slides/slide236.xml"/><Relationship Id="rId237" Type="http://schemas.openxmlformats.org/officeDocument/2006/relationships/slide" Target="slides/slide235.xml"/><Relationship Id="rId236" Type="http://schemas.openxmlformats.org/officeDocument/2006/relationships/slide" Target="slides/slide234.xml"/><Relationship Id="rId235" Type="http://schemas.openxmlformats.org/officeDocument/2006/relationships/slide" Target="slides/slide233.xml"/><Relationship Id="rId234" Type="http://schemas.openxmlformats.org/officeDocument/2006/relationships/slide" Target="slides/slide232.xml"/><Relationship Id="rId233" Type="http://schemas.openxmlformats.org/officeDocument/2006/relationships/slide" Target="slides/slide231.xml"/><Relationship Id="rId232" Type="http://schemas.openxmlformats.org/officeDocument/2006/relationships/slide" Target="slides/slide230.xml"/><Relationship Id="rId231" Type="http://schemas.openxmlformats.org/officeDocument/2006/relationships/slide" Target="slides/slide229.xml"/><Relationship Id="rId230" Type="http://schemas.openxmlformats.org/officeDocument/2006/relationships/slide" Target="slides/slide228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1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6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9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0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1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2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4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5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7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0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2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3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4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5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" y="183515"/>
            <a:ext cx="12065635" cy="64903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247015"/>
            <a:ext cx="12052935" cy="636333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208915"/>
            <a:ext cx="12027535" cy="643953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247015"/>
            <a:ext cx="12040235" cy="636333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189865"/>
            <a:ext cx="12027535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965" y="679450"/>
            <a:ext cx="9957435" cy="54991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615" y="742950"/>
            <a:ext cx="997013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315" y="762000"/>
            <a:ext cx="994473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865" y="793750"/>
            <a:ext cx="9779635" cy="5270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164465"/>
            <a:ext cx="12027535" cy="652843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915" y="838200"/>
            <a:ext cx="9741535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465" y="685800"/>
            <a:ext cx="983043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265" y="711200"/>
            <a:ext cx="9728835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265" y="723900"/>
            <a:ext cx="9728835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965" y="762000"/>
            <a:ext cx="970343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365" y="774700"/>
            <a:ext cx="9906635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365" y="793750"/>
            <a:ext cx="9906635" cy="52705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665" y="1631950"/>
            <a:ext cx="9678035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215" y="603250"/>
            <a:ext cx="9766935" cy="56515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215" y="596900"/>
            <a:ext cx="9766935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202565"/>
            <a:ext cx="120275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" y="1003300"/>
            <a:ext cx="9805035" cy="48514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265" y="673100"/>
            <a:ext cx="9982835" cy="55118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015" y="673100"/>
            <a:ext cx="9919335" cy="55118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065" y="812800"/>
            <a:ext cx="9881235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365" y="749300"/>
            <a:ext cx="9906635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715" y="781050"/>
            <a:ext cx="9893935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065" y="787400"/>
            <a:ext cx="9881235" cy="5283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365" y="730250"/>
            <a:ext cx="9906635" cy="53975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615" y="768350"/>
            <a:ext cx="9970135" cy="53213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865" y="825500"/>
            <a:ext cx="9779635" cy="520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253365"/>
            <a:ext cx="12014835" cy="6350635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946150"/>
            <a:ext cx="9792335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189865"/>
            <a:ext cx="12002135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27965"/>
            <a:ext cx="12002135" cy="640143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215265"/>
            <a:ext cx="11798935" cy="6426835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234315"/>
            <a:ext cx="11925935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120015"/>
            <a:ext cx="11913235" cy="661733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234315"/>
            <a:ext cx="12040235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253365"/>
            <a:ext cx="11989435" cy="635063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202565"/>
            <a:ext cx="119894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53365"/>
            <a:ext cx="12002135" cy="63506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" y="208915"/>
            <a:ext cx="12027535" cy="6439535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113665"/>
            <a:ext cx="11849735" cy="663003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278765"/>
            <a:ext cx="11710035" cy="629983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189865"/>
            <a:ext cx="11760835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132715"/>
            <a:ext cx="11798935" cy="6591935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139065"/>
            <a:ext cx="11862435" cy="6579235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139065"/>
            <a:ext cx="11849735" cy="6579235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170815"/>
            <a:ext cx="11862435" cy="6515735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240665"/>
            <a:ext cx="11862435" cy="6376035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" y="132715"/>
            <a:ext cx="11837035" cy="6591935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83515"/>
            <a:ext cx="11976735" cy="64903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272415"/>
            <a:ext cx="11887835" cy="6312535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196215"/>
            <a:ext cx="11913235" cy="6464935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208915"/>
            <a:ext cx="11938635" cy="6439535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164465"/>
            <a:ext cx="12027535" cy="6528435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196215"/>
            <a:ext cx="12002135" cy="6464935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53365"/>
            <a:ext cx="11976735" cy="6350635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88265"/>
            <a:ext cx="11951335" cy="6680835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02565"/>
            <a:ext cx="120021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158115"/>
            <a:ext cx="11964035" cy="6541135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227965"/>
            <a:ext cx="11938635" cy="6401435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177165"/>
            <a:ext cx="11989435" cy="65030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40665"/>
            <a:ext cx="12002135" cy="6376035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189865"/>
            <a:ext cx="11989435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208915"/>
            <a:ext cx="11989435" cy="6439535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202565"/>
            <a:ext cx="120148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304165"/>
            <a:ext cx="11989435" cy="6249035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02565"/>
            <a:ext cx="120021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227965"/>
            <a:ext cx="11913235" cy="6401435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240665"/>
            <a:ext cx="11964035" cy="6376035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221615"/>
            <a:ext cx="12040235" cy="6414135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12065"/>
            <a:ext cx="11875135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65" y="120015"/>
            <a:ext cx="11735435" cy="6617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15265"/>
            <a:ext cx="12002135" cy="64268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196215"/>
            <a:ext cx="12002135" cy="6464935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81915"/>
            <a:ext cx="11862435" cy="6693535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27965"/>
            <a:ext cx="12002135" cy="6401435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234315"/>
            <a:ext cx="11989435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278765"/>
            <a:ext cx="11964035" cy="6299835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189865"/>
            <a:ext cx="11951335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208915"/>
            <a:ext cx="12014835" cy="6439535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40665"/>
            <a:ext cx="11976735" cy="6376035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215265"/>
            <a:ext cx="12014835" cy="6426835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196215"/>
            <a:ext cx="11951335" cy="6464935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202565"/>
            <a:ext cx="119894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457200"/>
            <a:ext cx="1207833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215265"/>
            <a:ext cx="12014835" cy="6426835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323215"/>
            <a:ext cx="11938635" cy="6210935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126365"/>
            <a:ext cx="11849735" cy="6604635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96215"/>
            <a:ext cx="11925935" cy="6464935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62865"/>
            <a:ext cx="11976735" cy="6731635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183515"/>
            <a:ext cx="11989435" cy="6490335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08915"/>
            <a:ext cx="11976735" cy="6439535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196215"/>
            <a:ext cx="11875135" cy="6464935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253365"/>
            <a:ext cx="11786235" cy="6350635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335915"/>
            <a:ext cx="11964035" cy="61855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" y="221615"/>
            <a:ext cx="12065635" cy="6414135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208915"/>
            <a:ext cx="11862435" cy="6439535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89865"/>
            <a:ext cx="11925935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139065"/>
            <a:ext cx="11798935" cy="6579235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145415"/>
            <a:ext cx="11786235" cy="6566535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" y="120015"/>
            <a:ext cx="11837035" cy="6617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" y="120015"/>
            <a:ext cx="11837035" cy="6617335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" y="196215"/>
            <a:ext cx="11773535" cy="6464935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120015"/>
            <a:ext cx="11811635" cy="6617335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" y="113665"/>
            <a:ext cx="11837035" cy="6630035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189865"/>
            <a:ext cx="12027535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221615"/>
            <a:ext cx="12040235" cy="6414135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253365"/>
            <a:ext cx="12052935" cy="6350635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91465"/>
            <a:ext cx="11976735" cy="6274435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208915"/>
            <a:ext cx="12052935" cy="6439535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227965"/>
            <a:ext cx="11925935" cy="6401435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" y="227965"/>
            <a:ext cx="12052935" cy="6401435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" y="202565"/>
            <a:ext cx="121037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247015"/>
            <a:ext cx="11989435" cy="6363335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" y="297815"/>
            <a:ext cx="12065635" cy="6261735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240665"/>
            <a:ext cx="11964035" cy="63760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" y="62865"/>
            <a:ext cx="12091035" cy="67316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196215"/>
            <a:ext cx="12014835" cy="64649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177165"/>
            <a:ext cx="12002135" cy="65030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272415"/>
            <a:ext cx="12052935" cy="63125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240665"/>
            <a:ext cx="12052935" cy="63760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215265"/>
            <a:ext cx="12014835" cy="64268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196215"/>
            <a:ext cx="12027535" cy="6464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208915"/>
            <a:ext cx="11989435" cy="64395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234315"/>
            <a:ext cx="12027535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202565"/>
            <a:ext cx="120275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177165"/>
            <a:ext cx="11989435" cy="650303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189865"/>
            <a:ext cx="12040235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227965"/>
            <a:ext cx="12014835" cy="640143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15265"/>
            <a:ext cx="12002135" cy="642683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234315"/>
            <a:ext cx="12014835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40665"/>
            <a:ext cx="11976735" cy="637603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126365"/>
            <a:ext cx="11964035" cy="660463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221615"/>
            <a:ext cx="12027535" cy="6414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202565"/>
            <a:ext cx="119894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170815"/>
            <a:ext cx="12040235" cy="651573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259715"/>
            <a:ext cx="12040235" cy="633793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27965"/>
            <a:ext cx="12002135" cy="640143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221615"/>
            <a:ext cx="11989435" cy="641413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234315"/>
            <a:ext cx="11875135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221615"/>
            <a:ext cx="12027535" cy="641413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272415"/>
            <a:ext cx="11938635" cy="63125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253365"/>
            <a:ext cx="11862435" cy="635063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91465"/>
            <a:ext cx="12002135" cy="62744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253365"/>
            <a:ext cx="11964035" cy="6350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215265"/>
            <a:ext cx="12014835" cy="642683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202565"/>
            <a:ext cx="120021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208915"/>
            <a:ext cx="12040235" cy="643953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227965"/>
            <a:ext cx="12027535" cy="640143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202565"/>
            <a:ext cx="119894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202565"/>
            <a:ext cx="12014835" cy="645223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" y="234315"/>
            <a:ext cx="12065635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247015"/>
            <a:ext cx="11913235" cy="636333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266065"/>
            <a:ext cx="12040235" cy="632523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314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314</vt:i4>
      </vt:variant>
    </vt:vector>
  </HeadingPairs>
  <TitlesOfParts>
    <vt:vector size="326" baseType="lpstr">
      <vt:lpstr>Arial</vt:lpstr>
      <vt:lpstr>方正书宋_GBK</vt:lpstr>
      <vt:lpstr>Wingdings</vt:lpstr>
      <vt:lpstr>Calibri Light</vt:lpstr>
      <vt:lpstr>Helvetica Neue</vt:lpstr>
      <vt:lpstr>宋体</vt:lpstr>
      <vt:lpstr>汉仪书宋二KW</vt:lpstr>
      <vt:lpstr>Calibri</vt:lpstr>
      <vt:lpstr>微软雅黑</vt:lpstr>
      <vt:lpstr>汉仪旗黑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macuser</dc:creator>
  <cp:lastModifiedBy>macuser</cp:lastModifiedBy>
  <cp:revision>7</cp:revision>
  <dcterms:created xsi:type="dcterms:W3CDTF">2021-10-30T10:11:17Z</dcterms:created>
  <dcterms:modified xsi:type="dcterms:W3CDTF">2021-10-30T10:11:17Z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